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7" r:id="rId3"/>
    <p:sldId id="258" r:id="rId4"/>
    <p:sldId id="293" r:id="rId5"/>
    <p:sldId id="294" r:id="rId6"/>
    <p:sldId id="295" r:id="rId7"/>
    <p:sldId id="296" r:id="rId8"/>
    <p:sldId id="297" r:id="rId9"/>
    <p:sldId id="284" r:id="rId10"/>
    <p:sldId id="289" r:id="rId11"/>
    <p:sldId id="292" r:id="rId12"/>
    <p:sldId id="263" r:id="rId13"/>
    <p:sldId id="264" r:id="rId14"/>
    <p:sldId id="285" r:id="rId15"/>
    <p:sldId id="286" r:id="rId16"/>
    <p:sldId id="267" r:id="rId17"/>
    <p:sldId id="266" r:id="rId18"/>
    <p:sldId id="268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3C2A9"/>
    <a:srgbClr val="D8EB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86" d="100"/>
          <a:sy n="86" d="100"/>
        </p:scale>
        <p:origin x="-1500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F13504-B9A1-43B9-BE27-9722EA83BFAA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AFC2EA9-926F-4B7B-B31F-8215AB6A7E02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Предназначение</a:t>
          </a:r>
          <a:endParaRPr lang="ru-RU" b="1" dirty="0">
            <a:solidFill>
              <a:srgbClr val="C00000"/>
            </a:solidFill>
          </a:endParaRPr>
        </a:p>
      </dgm:t>
    </dgm:pt>
    <dgm:pt modelId="{4B10DDA4-1C09-477D-99D0-E8D4111DBA8B}" type="parTrans" cxnId="{6404943B-3943-4D63-AEE1-6F63880B6D77}">
      <dgm:prSet/>
      <dgm:spPr/>
      <dgm:t>
        <a:bodyPr/>
        <a:lstStyle/>
        <a:p>
          <a:endParaRPr lang="ru-RU"/>
        </a:p>
      </dgm:t>
    </dgm:pt>
    <dgm:pt modelId="{B6E5DD23-46EA-42A4-8106-0559A0641FCD}" type="sibTrans" cxnId="{6404943B-3943-4D63-AEE1-6F63880B6D77}">
      <dgm:prSet/>
      <dgm:spPr/>
      <dgm:t>
        <a:bodyPr/>
        <a:lstStyle/>
        <a:p>
          <a:endParaRPr lang="ru-RU"/>
        </a:p>
      </dgm:t>
    </dgm:pt>
    <dgm:pt modelId="{CF904FB6-C7D8-40A7-B0AB-2CC468141F07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Сущность</a:t>
          </a:r>
          <a:endParaRPr lang="ru-RU" b="1" dirty="0">
            <a:solidFill>
              <a:srgbClr val="C00000"/>
            </a:solidFill>
          </a:endParaRPr>
        </a:p>
      </dgm:t>
    </dgm:pt>
    <dgm:pt modelId="{5871D03E-3079-4F10-9D33-0F207112BAB6}" type="parTrans" cxnId="{F98412F1-11FC-4DFF-9069-FC1C77938967}">
      <dgm:prSet/>
      <dgm:spPr/>
      <dgm:t>
        <a:bodyPr/>
        <a:lstStyle/>
        <a:p>
          <a:endParaRPr lang="ru-RU"/>
        </a:p>
      </dgm:t>
    </dgm:pt>
    <dgm:pt modelId="{0D107F16-31DA-483B-B833-0AAB843EFFE6}" type="sibTrans" cxnId="{F98412F1-11FC-4DFF-9069-FC1C77938967}">
      <dgm:prSet/>
      <dgm:spPr/>
      <dgm:t>
        <a:bodyPr/>
        <a:lstStyle/>
        <a:p>
          <a:endParaRPr lang="ru-RU"/>
        </a:p>
      </dgm:t>
    </dgm:pt>
    <dgm:pt modelId="{4EF016D1-B5ED-458E-9452-54782F018376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Практическая направленность </a:t>
          </a:r>
          <a:endParaRPr lang="ru-RU" b="1" dirty="0">
            <a:solidFill>
              <a:srgbClr val="C00000"/>
            </a:solidFill>
          </a:endParaRPr>
        </a:p>
      </dgm:t>
    </dgm:pt>
    <dgm:pt modelId="{EC939A97-2C42-490E-B5B6-B5E7CB2C5029}" type="parTrans" cxnId="{746BB785-7096-4F74-A43C-5C7E7A08C1FC}">
      <dgm:prSet/>
      <dgm:spPr/>
      <dgm:t>
        <a:bodyPr/>
        <a:lstStyle/>
        <a:p>
          <a:endParaRPr lang="ru-RU"/>
        </a:p>
      </dgm:t>
    </dgm:pt>
    <dgm:pt modelId="{37122897-60CF-4F5D-B02C-D10A25150B0B}" type="sibTrans" cxnId="{746BB785-7096-4F74-A43C-5C7E7A08C1FC}">
      <dgm:prSet/>
      <dgm:spPr/>
      <dgm:t>
        <a:bodyPr/>
        <a:lstStyle/>
        <a:p>
          <a:endParaRPr lang="ru-RU"/>
        </a:p>
      </dgm:t>
    </dgm:pt>
    <dgm:pt modelId="{1312D53E-7276-455F-916F-911AC694010A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1" dirty="0" smtClean="0">
              <a:solidFill>
                <a:srgbClr val="C00000"/>
              </a:solidFill>
            </a:rPr>
            <a:t>Интерактивный формат</a:t>
          </a:r>
          <a:r>
            <a:rPr lang="ru-RU" i="1" dirty="0" smtClean="0"/>
            <a:t> </a:t>
          </a:r>
          <a:endParaRPr lang="ru-RU" dirty="0" smtClean="0"/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2B3D889-1671-4A69-9B8E-64F494F366C3}" type="parTrans" cxnId="{FEAEBDA2-57CF-4994-AE0D-EB9E113B6309}">
      <dgm:prSet/>
      <dgm:spPr/>
      <dgm:t>
        <a:bodyPr/>
        <a:lstStyle/>
        <a:p>
          <a:endParaRPr lang="ru-RU"/>
        </a:p>
      </dgm:t>
    </dgm:pt>
    <dgm:pt modelId="{ED57D994-E7A8-4991-8D3E-DC751AE8B214}" type="sibTrans" cxnId="{FEAEBDA2-57CF-4994-AE0D-EB9E113B6309}">
      <dgm:prSet/>
      <dgm:spPr/>
      <dgm:t>
        <a:bodyPr/>
        <a:lstStyle/>
        <a:p>
          <a:endParaRPr lang="ru-RU"/>
        </a:p>
      </dgm:t>
    </dgm:pt>
    <dgm:pt modelId="{4B6D7F1F-5300-473C-9C8B-792E1D7C9252}">
      <dgm:prSet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Решить кейс </a:t>
          </a:r>
          <a:endParaRPr lang="ru-RU" b="1" dirty="0">
            <a:solidFill>
              <a:srgbClr val="C00000"/>
            </a:solidFill>
          </a:endParaRPr>
        </a:p>
      </dgm:t>
    </dgm:pt>
    <dgm:pt modelId="{780F10B5-FC3E-426A-9574-C0D743A66D81}" type="parTrans" cxnId="{0130B1FA-CDB5-4350-ABE7-60B3DB279EFE}">
      <dgm:prSet/>
      <dgm:spPr/>
      <dgm:t>
        <a:bodyPr/>
        <a:lstStyle/>
        <a:p>
          <a:endParaRPr lang="ru-RU"/>
        </a:p>
      </dgm:t>
    </dgm:pt>
    <dgm:pt modelId="{CECB451B-4E04-4A81-BDA9-507663FF1FBA}" type="sibTrans" cxnId="{0130B1FA-CDB5-4350-ABE7-60B3DB279EFE}">
      <dgm:prSet/>
      <dgm:spPr/>
      <dgm:t>
        <a:bodyPr/>
        <a:lstStyle/>
        <a:p>
          <a:endParaRPr lang="ru-RU"/>
        </a:p>
      </dgm:t>
    </dgm:pt>
    <dgm:pt modelId="{12132F0C-EF2E-4D7A-BBA7-218BA0ECE555}" type="pres">
      <dgm:prSet presAssocID="{26F13504-B9A1-43B9-BE27-9722EA83BFAA}" presName="linear" presStyleCnt="0">
        <dgm:presLayoutVars>
          <dgm:dir/>
          <dgm:animLvl val="lvl"/>
          <dgm:resizeHandles val="exact"/>
        </dgm:presLayoutVars>
      </dgm:prSet>
      <dgm:spPr/>
    </dgm:pt>
    <dgm:pt modelId="{99C238C1-6B0D-4760-BF88-67ADEA1A431E}" type="pres">
      <dgm:prSet presAssocID="{BAFC2EA9-926F-4B7B-B31F-8215AB6A7E02}" presName="parentLin" presStyleCnt="0"/>
      <dgm:spPr/>
    </dgm:pt>
    <dgm:pt modelId="{A44CE355-F484-4E58-93D2-8FC420C33D39}" type="pres">
      <dgm:prSet presAssocID="{BAFC2EA9-926F-4B7B-B31F-8215AB6A7E02}" presName="parentLeftMargin" presStyleLbl="node1" presStyleIdx="0" presStyleCnt="5"/>
      <dgm:spPr/>
    </dgm:pt>
    <dgm:pt modelId="{065132BE-A1B9-4558-BB35-20EF1D13D4AE}" type="pres">
      <dgm:prSet presAssocID="{BAFC2EA9-926F-4B7B-B31F-8215AB6A7E0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C0E0EB-6553-4CFD-9F94-49CCE00F353C}" type="pres">
      <dgm:prSet presAssocID="{BAFC2EA9-926F-4B7B-B31F-8215AB6A7E02}" presName="negativeSpace" presStyleCnt="0"/>
      <dgm:spPr/>
    </dgm:pt>
    <dgm:pt modelId="{887DF47B-2003-4EDE-A6CC-17CDB575ACDD}" type="pres">
      <dgm:prSet presAssocID="{BAFC2EA9-926F-4B7B-B31F-8215AB6A7E02}" presName="childText" presStyleLbl="conFgAcc1" presStyleIdx="0" presStyleCnt="5">
        <dgm:presLayoutVars>
          <dgm:bulletEnabled val="1"/>
        </dgm:presLayoutVars>
      </dgm:prSet>
      <dgm:spPr/>
    </dgm:pt>
    <dgm:pt modelId="{F93A5E7B-75AA-4C45-BF09-C27FE889FC0A}" type="pres">
      <dgm:prSet presAssocID="{B6E5DD23-46EA-42A4-8106-0559A0641FCD}" presName="spaceBetweenRectangles" presStyleCnt="0"/>
      <dgm:spPr/>
    </dgm:pt>
    <dgm:pt modelId="{DA0189D8-76A6-4A7D-A481-7A191E6C145E}" type="pres">
      <dgm:prSet presAssocID="{CF904FB6-C7D8-40A7-B0AB-2CC468141F07}" presName="parentLin" presStyleCnt="0"/>
      <dgm:spPr/>
    </dgm:pt>
    <dgm:pt modelId="{A5CDBE0D-68CF-42DF-96F9-6797F07ECCA7}" type="pres">
      <dgm:prSet presAssocID="{CF904FB6-C7D8-40A7-B0AB-2CC468141F07}" presName="parentLeftMargin" presStyleLbl="node1" presStyleIdx="0" presStyleCnt="5"/>
      <dgm:spPr/>
    </dgm:pt>
    <dgm:pt modelId="{826B81AD-30E6-4092-B998-D49204776CAC}" type="pres">
      <dgm:prSet presAssocID="{CF904FB6-C7D8-40A7-B0AB-2CC468141F0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EE877-7264-4FB2-9894-2E708F42F996}" type="pres">
      <dgm:prSet presAssocID="{CF904FB6-C7D8-40A7-B0AB-2CC468141F07}" presName="negativeSpace" presStyleCnt="0"/>
      <dgm:spPr/>
    </dgm:pt>
    <dgm:pt modelId="{4A044075-783D-427E-85A1-A872DF2B21DC}" type="pres">
      <dgm:prSet presAssocID="{CF904FB6-C7D8-40A7-B0AB-2CC468141F07}" presName="childText" presStyleLbl="conFgAcc1" presStyleIdx="1" presStyleCnt="5">
        <dgm:presLayoutVars>
          <dgm:bulletEnabled val="1"/>
        </dgm:presLayoutVars>
      </dgm:prSet>
      <dgm:spPr/>
    </dgm:pt>
    <dgm:pt modelId="{17674181-31F6-4A21-8AF9-975483644BE1}" type="pres">
      <dgm:prSet presAssocID="{0D107F16-31DA-483B-B833-0AAB843EFFE6}" presName="spaceBetweenRectangles" presStyleCnt="0"/>
      <dgm:spPr/>
    </dgm:pt>
    <dgm:pt modelId="{DBADBE04-8B90-4E98-8E2E-4139720434DD}" type="pres">
      <dgm:prSet presAssocID="{4EF016D1-B5ED-458E-9452-54782F018376}" presName="parentLin" presStyleCnt="0"/>
      <dgm:spPr/>
    </dgm:pt>
    <dgm:pt modelId="{97A2F05F-8F50-495B-90B6-2A8D1A6A1602}" type="pres">
      <dgm:prSet presAssocID="{4EF016D1-B5ED-458E-9452-54782F018376}" presName="parentLeftMargin" presStyleLbl="node1" presStyleIdx="1" presStyleCnt="5"/>
      <dgm:spPr/>
    </dgm:pt>
    <dgm:pt modelId="{7AE58E38-0673-4415-9C7E-07EC5D0E984C}" type="pres">
      <dgm:prSet presAssocID="{4EF016D1-B5ED-458E-9452-54782F01837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BBDE2-EF3A-4867-956D-53EA87E5267D}" type="pres">
      <dgm:prSet presAssocID="{4EF016D1-B5ED-458E-9452-54782F018376}" presName="negativeSpace" presStyleCnt="0"/>
      <dgm:spPr/>
    </dgm:pt>
    <dgm:pt modelId="{134FCD23-0AED-41B3-8056-A0D0686AB85D}" type="pres">
      <dgm:prSet presAssocID="{4EF016D1-B5ED-458E-9452-54782F018376}" presName="childText" presStyleLbl="conFgAcc1" presStyleIdx="2" presStyleCnt="5">
        <dgm:presLayoutVars>
          <dgm:bulletEnabled val="1"/>
        </dgm:presLayoutVars>
      </dgm:prSet>
      <dgm:spPr/>
    </dgm:pt>
    <dgm:pt modelId="{B76BE37F-BF6F-428E-BE0C-0E40FED7526E}" type="pres">
      <dgm:prSet presAssocID="{37122897-60CF-4F5D-B02C-D10A25150B0B}" presName="spaceBetweenRectangles" presStyleCnt="0"/>
      <dgm:spPr/>
    </dgm:pt>
    <dgm:pt modelId="{134324DB-313E-4B53-8EBC-D82CF08A427D}" type="pres">
      <dgm:prSet presAssocID="{1312D53E-7276-455F-916F-911AC694010A}" presName="parentLin" presStyleCnt="0"/>
      <dgm:spPr/>
    </dgm:pt>
    <dgm:pt modelId="{FEC5DE94-2C0B-4066-97E8-C470D9EC601B}" type="pres">
      <dgm:prSet presAssocID="{1312D53E-7276-455F-916F-911AC694010A}" presName="parentLeftMargin" presStyleLbl="node1" presStyleIdx="2" presStyleCnt="5"/>
      <dgm:spPr/>
    </dgm:pt>
    <dgm:pt modelId="{DE462CF0-91FF-4849-BD40-5846426D37FC}" type="pres">
      <dgm:prSet presAssocID="{1312D53E-7276-455F-916F-911AC694010A}" presName="parentText" presStyleLbl="node1" presStyleIdx="3" presStyleCnt="5" custScaleY="68639">
        <dgm:presLayoutVars>
          <dgm:chMax val="0"/>
          <dgm:bulletEnabled val="1"/>
        </dgm:presLayoutVars>
      </dgm:prSet>
      <dgm:spPr/>
    </dgm:pt>
    <dgm:pt modelId="{F949F018-174A-4731-BAF9-B67C408D5796}" type="pres">
      <dgm:prSet presAssocID="{1312D53E-7276-455F-916F-911AC694010A}" presName="negativeSpace" presStyleCnt="0"/>
      <dgm:spPr/>
    </dgm:pt>
    <dgm:pt modelId="{C4D02146-8B2B-43F0-B19B-B58AD74B68BA}" type="pres">
      <dgm:prSet presAssocID="{1312D53E-7276-455F-916F-911AC694010A}" presName="childText" presStyleLbl="conFgAcc1" presStyleIdx="3" presStyleCnt="5">
        <dgm:presLayoutVars>
          <dgm:bulletEnabled val="1"/>
        </dgm:presLayoutVars>
      </dgm:prSet>
      <dgm:spPr/>
    </dgm:pt>
    <dgm:pt modelId="{FB3D2339-9A43-4E91-A174-4A1EF6D70AEC}" type="pres">
      <dgm:prSet presAssocID="{ED57D994-E7A8-4991-8D3E-DC751AE8B214}" presName="spaceBetweenRectangles" presStyleCnt="0"/>
      <dgm:spPr/>
    </dgm:pt>
    <dgm:pt modelId="{382A8E12-7159-4DFF-831B-BD3A18A40BF2}" type="pres">
      <dgm:prSet presAssocID="{4B6D7F1F-5300-473C-9C8B-792E1D7C9252}" presName="parentLin" presStyleCnt="0"/>
      <dgm:spPr/>
    </dgm:pt>
    <dgm:pt modelId="{B7B50B20-547D-45F9-B2AD-C29D9AD7FE55}" type="pres">
      <dgm:prSet presAssocID="{4B6D7F1F-5300-473C-9C8B-792E1D7C9252}" presName="parentLeftMargin" presStyleLbl="node1" presStyleIdx="3" presStyleCnt="5"/>
      <dgm:spPr/>
    </dgm:pt>
    <dgm:pt modelId="{3C514275-1006-4696-8E4D-E034A4AE36D0}" type="pres">
      <dgm:prSet presAssocID="{4B6D7F1F-5300-473C-9C8B-792E1D7C925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9C0CF-1EEA-4A81-BB1A-212A2B273F32}" type="pres">
      <dgm:prSet presAssocID="{4B6D7F1F-5300-473C-9C8B-792E1D7C9252}" presName="negativeSpace" presStyleCnt="0"/>
      <dgm:spPr/>
    </dgm:pt>
    <dgm:pt modelId="{7982604F-9B38-4B3D-9E11-841D4A429295}" type="pres">
      <dgm:prSet presAssocID="{4B6D7F1F-5300-473C-9C8B-792E1D7C925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8303B36-0AFA-47AA-BA55-59C3D11A3629}" type="presOf" srcId="{4EF016D1-B5ED-458E-9452-54782F018376}" destId="{7AE58E38-0673-4415-9C7E-07EC5D0E984C}" srcOrd="1" destOrd="0" presId="urn:microsoft.com/office/officeart/2005/8/layout/list1"/>
    <dgm:cxn modelId="{BD9B5DD6-C889-49CA-9935-ED6480D22B4D}" type="presOf" srcId="{CF904FB6-C7D8-40A7-B0AB-2CC468141F07}" destId="{A5CDBE0D-68CF-42DF-96F9-6797F07ECCA7}" srcOrd="0" destOrd="0" presId="urn:microsoft.com/office/officeart/2005/8/layout/list1"/>
    <dgm:cxn modelId="{FEAEBDA2-57CF-4994-AE0D-EB9E113B6309}" srcId="{26F13504-B9A1-43B9-BE27-9722EA83BFAA}" destId="{1312D53E-7276-455F-916F-911AC694010A}" srcOrd="3" destOrd="0" parTransId="{12B3D889-1671-4A69-9B8E-64F494F366C3}" sibTransId="{ED57D994-E7A8-4991-8D3E-DC751AE8B214}"/>
    <dgm:cxn modelId="{6C38D074-6403-4C19-8433-8BBDEFD528E7}" type="presOf" srcId="{BAFC2EA9-926F-4B7B-B31F-8215AB6A7E02}" destId="{065132BE-A1B9-4558-BB35-20EF1D13D4AE}" srcOrd="1" destOrd="0" presId="urn:microsoft.com/office/officeart/2005/8/layout/list1"/>
    <dgm:cxn modelId="{0130B1FA-CDB5-4350-ABE7-60B3DB279EFE}" srcId="{26F13504-B9A1-43B9-BE27-9722EA83BFAA}" destId="{4B6D7F1F-5300-473C-9C8B-792E1D7C9252}" srcOrd="4" destOrd="0" parTransId="{780F10B5-FC3E-426A-9574-C0D743A66D81}" sibTransId="{CECB451B-4E04-4A81-BDA9-507663FF1FBA}"/>
    <dgm:cxn modelId="{95DEF2A7-C2ED-46C9-B572-1C4964C8347C}" type="presOf" srcId="{BAFC2EA9-926F-4B7B-B31F-8215AB6A7E02}" destId="{A44CE355-F484-4E58-93D2-8FC420C33D39}" srcOrd="0" destOrd="0" presId="urn:microsoft.com/office/officeart/2005/8/layout/list1"/>
    <dgm:cxn modelId="{05D4D1BF-4710-4687-B542-D3315D87FB36}" type="presOf" srcId="{4B6D7F1F-5300-473C-9C8B-792E1D7C9252}" destId="{B7B50B20-547D-45F9-B2AD-C29D9AD7FE55}" srcOrd="0" destOrd="0" presId="urn:microsoft.com/office/officeart/2005/8/layout/list1"/>
    <dgm:cxn modelId="{B2C68728-CFDB-4B58-97A7-9F238A568284}" type="presOf" srcId="{1312D53E-7276-455F-916F-911AC694010A}" destId="{FEC5DE94-2C0B-4066-97E8-C470D9EC601B}" srcOrd="0" destOrd="0" presId="urn:microsoft.com/office/officeart/2005/8/layout/list1"/>
    <dgm:cxn modelId="{42E80178-E617-4B95-BB97-B806C6EDCF47}" type="presOf" srcId="{CF904FB6-C7D8-40A7-B0AB-2CC468141F07}" destId="{826B81AD-30E6-4092-B998-D49204776CAC}" srcOrd="1" destOrd="0" presId="urn:microsoft.com/office/officeart/2005/8/layout/list1"/>
    <dgm:cxn modelId="{746BB785-7096-4F74-A43C-5C7E7A08C1FC}" srcId="{26F13504-B9A1-43B9-BE27-9722EA83BFAA}" destId="{4EF016D1-B5ED-458E-9452-54782F018376}" srcOrd="2" destOrd="0" parTransId="{EC939A97-2C42-490E-B5B6-B5E7CB2C5029}" sibTransId="{37122897-60CF-4F5D-B02C-D10A25150B0B}"/>
    <dgm:cxn modelId="{6404943B-3943-4D63-AEE1-6F63880B6D77}" srcId="{26F13504-B9A1-43B9-BE27-9722EA83BFAA}" destId="{BAFC2EA9-926F-4B7B-B31F-8215AB6A7E02}" srcOrd="0" destOrd="0" parTransId="{4B10DDA4-1C09-477D-99D0-E8D4111DBA8B}" sibTransId="{B6E5DD23-46EA-42A4-8106-0559A0641FCD}"/>
    <dgm:cxn modelId="{3C0E2D73-A831-4DE9-8553-47C575297773}" type="presOf" srcId="{4EF016D1-B5ED-458E-9452-54782F018376}" destId="{97A2F05F-8F50-495B-90B6-2A8D1A6A1602}" srcOrd="0" destOrd="0" presId="urn:microsoft.com/office/officeart/2005/8/layout/list1"/>
    <dgm:cxn modelId="{6BB7AF87-7E67-4DBD-8943-1581912BC94C}" type="presOf" srcId="{1312D53E-7276-455F-916F-911AC694010A}" destId="{DE462CF0-91FF-4849-BD40-5846426D37FC}" srcOrd="1" destOrd="0" presId="urn:microsoft.com/office/officeart/2005/8/layout/list1"/>
    <dgm:cxn modelId="{1CBA5002-4602-4FE1-B895-E967CF516CE7}" type="presOf" srcId="{4B6D7F1F-5300-473C-9C8B-792E1D7C9252}" destId="{3C514275-1006-4696-8E4D-E034A4AE36D0}" srcOrd="1" destOrd="0" presId="urn:microsoft.com/office/officeart/2005/8/layout/list1"/>
    <dgm:cxn modelId="{02C97037-ED8B-46D3-80E9-6DAEDA59C5E8}" type="presOf" srcId="{26F13504-B9A1-43B9-BE27-9722EA83BFAA}" destId="{12132F0C-EF2E-4D7A-BBA7-218BA0ECE555}" srcOrd="0" destOrd="0" presId="urn:microsoft.com/office/officeart/2005/8/layout/list1"/>
    <dgm:cxn modelId="{F98412F1-11FC-4DFF-9069-FC1C77938967}" srcId="{26F13504-B9A1-43B9-BE27-9722EA83BFAA}" destId="{CF904FB6-C7D8-40A7-B0AB-2CC468141F07}" srcOrd="1" destOrd="0" parTransId="{5871D03E-3079-4F10-9D33-0F207112BAB6}" sibTransId="{0D107F16-31DA-483B-B833-0AAB843EFFE6}"/>
    <dgm:cxn modelId="{C2A80D5D-C375-46FA-99A6-AEFAA6A7DB3D}" type="presParOf" srcId="{12132F0C-EF2E-4D7A-BBA7-218BA0ECE555}" destId="{99C238C1-6B0D-4760-BF88-67ADEA1A431E}" srcOrd="0" destOrd="0" presId="urn:microsoft.com/office/officeart/2005/8/layout/list1"/>
    <dgm:cxn modelId="{D48DBC5A-93C1-4464-BEF6-8CA926E530FE}" type="presParOf" srcId="{99C238C1-6B0D-4760-BF88-67ADEA1A431E}" destId="{A44CE355-F484-4E58-93D2-8FC420C33D39}" srcOrd="0" destOrd="0" presId="urn:microsoft.com/office/officeart/2005/8/layout/list1"/>
    <dgm:cxn modelId="{CD4A8431-7E6A-487D-8F9E-F8F752535E33}" type="presParOf" srcId="{99C238C1-6B0D-4760-BF88-67ADEA1A431E}" destId="{065132BE-A1B9-4558-BB35-20EF1D13D4AE}" srcOrd="1" destOrd="0" presId="urn:microsoft.com/office/officeart/2005/8/layout/list1"/>
    <dgm:cxn modelId="{11C95151-2B2E-4BAF-8B8F-10981BBF679E}" type="presParOf" srcId="{12132F0C-EF2E-4D7A-BBA7-218BA0ECE555}" destId="{E1C0E0EB-6553-4CFD-9F94-49CCE00F353C}" srcOrd="1" destOrd="0" presId="urn:microsoft.com/office/officeart/2005/8/layout/list1"/>
    <dgm:cxn modelId="{8A66F9B7-1667-4CA5-BB4B-BE3679DCECB9}" type="presParOf" srcId="{12132F0C-EF2E-4D7A-BBA7-218BA0ECE555}" destId="{887DF47B-2003-4EDE-A6CC-17CDB575ACDD}" srcOrd="2" destOrd="0" presId="urn:microsoft.com/office/officeart/2005/8/layout/list1"/>
    <dgm:cxn modelId="{A66619EB-D4F4-4711-B4E7-23CFF6CE2FFE}" type="presParOf" srcId="{12132F0C-EF2E-4D7A-BBA7-218BA0ECE555}" destId="{F93A5E7B-75AA-4C45-BF09-C27FE889FC0A}" srcOrd="3" destOrd="0" presId="urn:microsoft.com/office/officeart/2005/8/layout/list1"/>
    <dgm:cxn modelId="{42ADC038-6898-4AB3-A5BA-B3194CA80865}" type="presParOf" srcId="{12132F0C-EF2E-4D7A-BBA7-218BA0ECE555}" destId="{DA0189D8-76A6-4A7D-A481-7A191E6C145E}" srcOrd="4" destOrd="0" presId="urn:microsoft.com/office/officeart/2005/8/layout/list1"/>
    <dgm:cxn modelId="{8F14FB33-E9AB-4F16-AD6F-8843F715E45A}" type="presParOf" srcId="{DA0189D8-76A6-4A7D-A481-7A191E6C145E}" destId="{A5CDBE0D-68CF-42DF-96F9-6797F07ECCA7}" srcOrd="0" destOrd="0" presId="urn:microsoft.com/office/officeart/2005/8/layout/list1"/>
    <dgm:cxn modelId="{802B78B9-8909-4D02-80F7-D47F2A05690C}" type="presParOf" srcId="{DA0189D8-76A6-4A7D-A481-7A191E6C145E}" destId="{826B81AD-30E6-4092-B998-D49204776CAC}" srcOrd="1" destOrd="0" presId="urn:microsoft.com/office/officeart/2005/8/layout/list1"/>
    <dgm:cxn modelId="{C7BB7E39-E617-41CD-B354-748EEB2B5392}" type="presParOf" srcId="{12132F0C-EF2E-4D7A-BBA7-218BA0ECE555}" destId="{FFCEE877-7264-4FB2-9894-2E708F42F996}" srcOrd="5" destOrd="0" presId="urn:microsoft.com/office/officeart/2005/8/layout/list1"/>
    <dgm:cxn modelId="{8A0A6A13-AA19-40A1-946E-2E6DE609B9B5}" type="presParOf" srcId="{12132F0C-EF2E-4D7A-BBA7-218BA0ECE555}" destId="{4A044075-783D-427E-85A1-A872DF2B21DC}" srcOrd="6" destOrd="0" presId="urn:microsoft.com/office/officeart/2005/8/layout/list1"/>
    <dgm:cxn modelId="{34B5EFA7-EF63-4E75-9743-43A38A772C2C}" type="presParOf" srcId="{12132F0C-EF2E-4D7A-BBA7-218BA0ECE555}" destId="{17674181-31F6-4A21-8AF9-975483644BE1}" srcOrd="7" destOrd="0" presId="urn:microsoft.com/office/officeart/2005/8/layout/list1"/>
    <dgm:cxn modelId="{1DD91DD0-EDD2-4EB5-B9CD-D3B97B0E5DE1}" type="presParOf" srcId="{12132F0C-EF2E-4D7A-BBA7-218BA0ECE555}" destId="{DBADBE04-8B90-4E98-8E2E-4139720434DD}" srcOrd="8" destOrd="0" presId="urn:microsoft.com/office/officeart/2005/8/layout/list1"/>
    <dgm:cxn modelId="{ABB9A02A-F3BF-42D4-ACC5-5B935B44D569}" type="presParOf" srcId="{DBADBE04-8B90-4E98-8E2E-4139720434DD}" destId="{97A2F05F-8F50-495B-90B6-2A8D1A6A1602}" srcOrd="0" destOrd="0" presId="urn:microsoft.com/office/officeart/2005/8/layout/list1"/>
    <dgm:cxn modelId="{38ECEBF3-DA14-4A2C-9329-087CA1D7B455}" type="presParOf" srcId="{DBADBE04-8B90-4E98-8E2E-4139720434DD}" destId="{7AE58E38-0673-4415-9C7E-07EC5D0E984C}" srcOrd="1" destOrd="0" presId="urn:microsoft.com/office/officeart/2005/8/layout/list1"/>
    <dgm:cxn modelId="{26C2F3CD-19B6-478C-8706-1BC776D1688A}" type="presParOf" srcId="{12132F0C-EF2E-4D7A-BBA7-218BA0ECE555}" destId="{64BBBDE2-EF3A-4867-956D-53EA87E5267D}" srcOrd="9" destOrd="0" presId="urn:microsoft.com/office/officeart/2005/8/layout/list1"/>
    <dgm:cxn modelId="{8E88DEA7-3237-48DA-9C3E-A51523F12AB5}" type="presParOf" srcId="{12132F0C-EF2E-4D7A-BBA7-218BA0ECE555}" destId="{134FCD23-0AED-41B3-8056-A0D0686AB85D}" srcOrd="10" destOrd="0" presId="urn:microsoft.com/office/officeart/2005/8/layout/list1"/>
    <dgm:cxn modelId="{2A1AE644-3D76-4971-B21B-142FB7AA8F43}" type="presParOf" srcId="{12132F0C-EF2E-4D7A-BBA7-218BA0ECE555}" destId="{B76BE37F-BF6F-428E-BE0C-0E40FED7526E}" srcOrd="11" destOrd="0" presId="urn:microsoft.com/office/officeart/2005/8/layout/list1"/>
    <dgm:cxn modelId="{F4A5DC37-3F4A-414D-853F-88643D4627A8}" type="presParOf" srcId="{12132F0C-EF2E-4D7A-BBA7-218BA0ECE555}" destId="{134324DB-313E-4B53-8EBC-D82CF08A427D}" srcOrd="12" destOrd="0" presId="urn:microsoft.com/office/officeart/2005/8/layout/list1"/>
    <dgm:cxn modelId="{55FD1B6F-28FE-46E1-9E55-FF3426759A09}" type="presParOf" srcId="{134324DB-313E-4B53-8EBC-D82CF08A427D}" destId="{FEC5DE94-2C0B-4066-97E8-C470D9EC601B}" srcOrd="0" destOrd="0" presId="urn:microsoft.com/office/officeart/2005/8/layout/list1"/>
    <dgm:cxn modelId="{07348D70-C6C6-492D-AD82-E1FF16BFD697}" type="presParOf" srcId="{134324DB-313E-4B53-8EBC-D82CF08A427D}" destId="{DE462CF0-91FF-4849-BD40-5846426D37FC}" srcOrd="1" destOrd="0" presId="urn:microsoft.com/office/officeart/2005/8/layout/list1"/>
    <dgm:cxn modelId="{D83D482D-7431-46AA-93A4-557E88DC9A9A}" type="presParOf" srcId="{12132F0C-EF2E-4D7A-BBA7-218BA0ECE555}" destId="{F949F018-174A-4731-BAF9-B67C408D5796}" srcOrd="13" destOrd="0" presId="urn:microsoft.com/office/officeart/2005/8/layout/list1"/>
    <dgm:cxn modelId="{A37D3F1D-046D-4FC5-BEFC-518D44AD65C4}" type="presParOf" srcId="{12132F0C-EF2E-4D7A-BBA7-218BA0ECE555}" destId="{C4D02146-8B2B-43F0-B19B-B58AD74B68BA}" srcOrd="14" destOrd="0" presId="urn:microsoft.com/office/officeart/2005/8/layout/list1"/>
    <dgm:cxn modelId="{EF70492C-A5B2-4939-93EB-B58DFC387A95}" type="presParOf" srcId="{12132F0C-EF2E-4D7A-BBA7-218BA0ECE555}" destId="{FB3D2339-9A43-4E91-A174-4A1EF6D70AEC}" srcOrd="15" destOrd="0" presId="urn:microsoft.com/office/officeart/2005/8/layout/list1"/>
    <dgm:cxn modelId="{17263986-2B73-4BB0-96A6-1AC19FCC1901}" type="presParOf" srcId="{12132F0C-EF2E-4D7A-BBA7-218BA0ECE555}" destId="{382A8E12-7159-4DFF-831B-BD3A18A40BF2}" srcOrd="16" destOrd="0" presId="urn:microsoft.com/office/officeart/2005/8/layout/list1"/>
    <dgm:cxn modelId="{286E0455-4A04-4C92-A5A0-57AE01DAE5B7}" type="presParOf" srcId="{382A8E12-7159-4DFF-831B-BD3A18A40BF2}" destId="{B7B50B20-547D-45F9-B2AD-C29D9AD7FE55}" srcOrd="0" destOrd="0" presId="urn:microsoft.com/office/officeart/2005/8/layout/list1"/>
    <dgm:cxn modelId="{9CDF2082-EFC0-4295-9C8F-D70042C30B29}" type="presParOf" srcId="{382A8E12-7159-4DFF-831B-BD3A18A40BF2}" destId="{3C514275-1006-4696-8E4D-E034A4AE36D0}" srcOrd="1" destOrd="0" presId="urn:microsoft.com/office/officeart/2005/8/layout/list1"/>
    <dgm:cxn modelId="{AD9E588E-3F0C-4688-B51A-999C648808BA}" type="presParOf" srcId="{12132F0C-EF2E-4D7A-BBA7-218BA0ECE555}" destId="{7059C0CF-1EEA-4A81-BB1A-212A2B273F32}" srcOrd="17" destOrd="0" presId="urn:microsoft.com/office/officeart/2005/8/layout/list1"/>
    <dgm:cxn modelId="{E00A75B5-5F20-46BF-A7AF-FE1A3B212C52}" type="presParOf" srcId="{12132F0C-EF2E-4D7A-BBA7-218BA0ECE555}" destId="{7982604F-9B38-4B3D-9E11-841D4A429295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FFE9D-B696-48DA-ADA4-79162F5A9142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D48C2-A667-475E-ADD1-002CCC78B3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0320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3678-34E8-4D7E-96E8-13CC004F2C44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B4FB5-9559-4B96-BEBF-F43DAC60F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71546"/>
            <a:ext cx="815633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  <a:cs typeface="Times New Roman" panose="02020603050405020304" pitchFamily="18" charset="0"/>
              </a:rPr>
              <a:t>Современные приемы формирования функциональной грамотности в начальной 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  <a:cs typeface="Times New Roman" panose="02020603050405020304" pitchFamily="18" charset="0"/>
              </a:rPr>
              <a:t>школе»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Century Schoolbook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00166" y="500042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ru-RU" sz="3200" b="1" i="1" kern="0" dirty="0">
                <a:solidFill>
                  <a:srgbClr val="A530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  <a:br>
              <a:rPr lang="ru-RU" altLang="ru-RU" sz="3200" b="1" i="1" kern="0" dirty="0">
                <a:solidFill>
                  <a:srgbClr val="A530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kern="0" dirty="0">
              <a:solidFill>
                <a:srgbClr val="A530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2SzGbQaprFQ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23" t="4056" r="4056" b="26407"/>
          <a:stretch>
            <a:fillRect/>
          </a:stretch>
        </p:blipFill>
        <p:spPr>
          <a:xfrm>
            <a:off x="0" y="2571746"/>
            <a:ext cx="5357818" cy="4286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182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3116"/>
            <a:ext cx="4929222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40970" algn="ctr">
              <a:lnSpc>
                <a:spcPct val="90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Тема</a:t>
            </a:r>
            <a:r>
              <a:rPr lang="ru-RU" sz="44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: </a:t>
            </a:r>
          </a:p>
          <a:p>
            <a:pPr marR="140970" algn="ctr">
              <a:lnSpc>
                <a:spcPct val="9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«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</a:rPr>
              <a:t>Почему нужно правильно питаться? </a:t>
            </a:r>
            <a:endParaRPr lang="ru-RU" sz="36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marR="140970" algn="ctr">
              <a:lnSpc>
                <a:spcPct val="9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Из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</a:rPr>
              <a:t>чего состоит наша пища?»</a:t>
            </a:r>
            <a:endParaRPr lang="ru-RU" sz="3600" b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 descr="fc13b36c-156b-54cb-bbf4-106051d80db8.jfif"/>
          <p:cNvPicPr>
            <a:picLocks noChangeAspect="1"/>
          </p:cNvPicPr>
          <p:nvPr/>
        </p:nvPicPr>
        <p:blipFill>
          <a:blip r:embed="rId2">
            <a:clrChange>
              <a:clrFrom>
                <a:srgbClr val="C4E6EF"/>
              </a:clrFrom>
              <a:clrTo>
                <a:srgbClr val="C4E6EF">
                  <a:alpha val="0"/>
                </a:srgbClr>
              </a:clrTo>
            </a:clrChange>
          </a:blip>
          <a:srcRect l="32031" t="18750" r="4687"/>
          <a:stretch>
            <a:fillRect/>
          </a:stretch>
        </p:blipFill>
        <p:spPr>
          <a:xfrm>
            <a:off x="4470310" y="2357430"/>
            <a:ext cx="4673689" cy="45005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3108" y="285728"/>
            <a:ext cx="5500726" cy="126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42875" algn="ctr">
              <a:lnSpc>
                <a:spcPct val="90000"/>
              </a:lnSpc>
              <a:spcBef>
                <a:spcPts val="1405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Предмет: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</a:p>
          <a:p>
            <a:pPr marR="142875" algn="ctr">
              <a:lnSpc>
                <a:spcPct val="90000"/>
              </a:lnSpc>
              <a:spcBef>
                <a:spcPts val="1405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«Окружающий мир»</a:t>
            </a:r>
          </a:p>
        </p:txBody>
      </p:sp>
      <p:pic>
        <p:nvPicPr>
          <p:cNvPr id="5" name="Рисунок 4" descr="Bezymyannyy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427" r="13427" b="7746"/>
          <a:stretch>
            <a:fillRect/>
          </a:stretch>
        </p:blipFill>
        <p:spPr>
          <a:xfrm>
            <a:off x="142844" y="142852"/>
            <a:ext cx="2179986" cy="18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047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6255" marR="342900" algn="ctr"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Кейс</a:t>
            </a:r>
            <a:r>
              <a:rPr lang="ru-RU" sz="2800" b="1" spc="-3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№</a:t>
            </a:r>
            <a:r>
              <a:rPr lang="ru-RU" sz="2800" b="1" spc="-1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1.</a:t>
            </a:r>
            <a:r>
              <a:rPr lang="ru-RU" sz="2800" b="1" spc="-2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Естественно-научная</a:t>
            </a:r>
            <a:r>
              <a:rPr lang="ru-RU" sz="2800" b="1" spc="-2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spc="-10" dirty="0">
                <a:solidFill>
                  <a:srgbClr val="C00000"/>
                </a:solidFill>
                <a:latin typeface="Times New Roman"/>
                <a:ea typeface="Times New Roman"/>
              </a:rPr>
              <a:t>грамотность</a:t>
            </a:r>
            <a:endParaRPr lang="ru-RU" sz="2800" b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484784"/>
            <a:ext cx="7848872" cy="1384995"/>
          </a:xfrm>
          <a:prstGeom prst="rect">
            <a:avLst/>
          </a:prstGeom>
          <a:ln w="7302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Ситуация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: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Вы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сегодня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–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учёные,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к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которым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обратились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сотрудники завода полезных сладостей.</a:t>
            </a:r>
            <a:endParaRPr lang="ru-RU" sz="28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322766"/>
            <a:ext cx="733598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schemeClr val="accent2"/>
                </a:solidFill>
                <a:latin typeface="Times New Roman"/>
                <a:ea typeface="Times New Roman"/>
              </a:rPr>
              <a:t>Прочитайте</a:t>
            </a:r>
            <a:r>
              <a:rPr lang="ru-RU" sz="3600" spc="-55" dirty="0">
                <a:solidFill>
                  <a:schemeClr val="accent2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>
                <a:solidFill>
                  <a:schemeClr val="accent2"/>
                </a:solidFill>
                <a:latin typeface="Times New Roman"/>
                <a:ea typeface="Times New Roman"/>
              </a:rPr>
              <a:t>текст</a:t>
            </a:r>
            <a:r>
              <a:rPr lang="ru-RU" sz="3600" spc="-55" dirty="0">
                <a:solidFill>
                  <a:schemeClr val="accent2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>
                <a:solidFill>
                  <a:schemeClr val="accent2"/>
                </a:solidFill>
                <a:latin typeface="Times New Roman"/>
                <a:ea typeface="Times New Roman"/>
              </a:rPr>
              <a:t>«Состав</a:t>
            </a:r>
            <a:r>
              <a:rPr lang="ru-RU" sz="3600" spc="-70" dirty="0">
                <a:solidFill>
                  <a:schemeClr val="accent2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>
                <a:solidFill>
                  <a:schemeClr val="accent2"/>
                </a:solidFill>
                <a:latin typeface="Times New Roman"/>
                <a:ea typeface="Times New Roman"/>
              </a:rPr>
              <a:t>пищи</a:t>
            </a:r>
            <a:r>
              <a:rPr lang="ru-RU" sz="3600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».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3600" dirty="0" smtClean="0">
              <a:solidFill>
                <a:schemeClr val="accent2"/>
              </a:solidFill>
              <a:latin typeface="Times New Roman"/>
              <a:ea typeface="Times New Roman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600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 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12876" y="3938320"/>
            <a:ext cx="7631123" cy="1779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9025" marR="2205355" indent="-571500">
              <a:lnSpc>
                <a:spcPct val="100000"/>
              </a:lnSpc>
              <a:spcBef>
                <a:spcPts val="6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schemeClr val="accent2"/>
                </a:solidFill>
                <a:latin typeface="Times New Roman"/>
                <a:ea typeface="Times New Roman"/>
              </a:rPr>
              <a:t>Заполните таблицу</a:t>
            </a:r>
            <a:r>
              <a:rPr lang="ru-RU" sz="3600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.</a:t>
            </a:r>
          </a:p>
          <a:p>
            <a:pPr marL="1089025" marR="2205355" indent="-571500">
              <a:lnSpc>
                <a:spcPct val="100000"/>
              </a:lnSpc>
              <a:spcBef>
                <a:spcPts val="6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ru-RU" sz="3600" dirty="0" smtClean="0">
              <a:solidFill>
                <a:schemeClr val="accent2"/>
              </a:solidFill>
              <a:latin typeface="Times New Roman"/>
              <a:ea typeface="Times New Roman"/>
            </a:endParaRPr>
          </a:p>
          <a:p>
            <a:pPr marL="517525" marR="2205355">
              <a:lnSpc>
                <a:spcPct val="100000"/>
              </a:lnSpc>
              <a:spcBef>
                <a:spcPts val="60"/>
              </a:spcBef>
              <a:spcAft>
                <a:spcPts val="0"/>
              </a:spcAft>
            </a:pPr>
            <a:endParaRPr lang="ru-RU" sz="3600" dirty="0">
              <a:solidFill>
                <a:schemeClr val="accent2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4725144"/>
            <a:ext cx="42308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/>
                <a:ea typeface="Times New Roman"/>
              </a:rPr>
              <a:t>Представьте</a:t>
            </a:r>
            <a:r>
              <a:rPr lang="ru-RU" sz="3600" spc="-90" dirty="0">
                <a:solidFill>
                  <a:schemeClr val="accent2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>
                <a:solidFill>
                  <a:schemeClr val="accent2"/>
                </a:solidFill>
                <a:latin typeface="Times New Roman"/>
                <a:ea typeface="Times New Roman"/>
              </a:rPr>
              <a:t>работу. </a:t>
            </a:r>
            <a:endParaRPr lang="ru-RU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06910" y="404663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065" marR="342900" algn="ctr">
              <a:spcBef>
                <a:spcPts val="37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Кейс</a:t>
            </a:r>
            <a:r>
              <a:rPr lang="ru-RU" sz="2800" b="1" spc="-2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№</a:t>
            </a:r>
            <a:r>
              <a:rPr lang="ru-RU" sz="2800" b="1" spc="-2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2.</a:t>
            </a:r>
            <a:r>
              <a:rPr lang="ru-RU" sz="2800" b="1" spc="-2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Читательская</a:t>
            </a:r>
            <a:r>
              <a:rPr lang="ru-RU" sz="2800" b="1" spc="-1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spc="-10" dirty="0">
                <a:solidFill>
                  <a:srgbClr val="C00000"/>
                </a:solidFill>
                <a:latin typeface="Times New Roman"/>
                <a:ea typeface="Times New Roman"/>
              </a:rPr>
              <a:t>грамотность</a:t>
            </a:r>
            <a:endParaRPr lang="ru-RU" sz="2800" b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928802"/>
            <a:ext cx="7776864" cy="2675091"/>
          </a:xfrm>
          <a:prstGeom prst="rect">
            <a:avLst/>
          </a:prstGeom>
          <a:solidFill>
            <a:schemeClr val="accent2">
              <a:alpha val="3000"/>
            </a:schemeClr>
          </a:solidFill>
          <a:ln w="635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517525" lvl="0">
              <a:lnSpc>
                <a:spcPts val="1610"/>
              </a:lnSpc>
              <a:spcBef>
                <a:spcPts val="60"/>
              </a:spcBef>
            </a:pPr>
            <a:endParaRPr lang="ru-RU" sz="2800" b="1" dirty="0" smtClean="0">
              <a:solidFill>
                <a:srgbClr val="C0504D"/>
              </a:solidFill>
              <a:latin typeface="Times New Roman"/>
              <a:ea typeface="Times New Roman"/>
            </a:endParaRPr>
          </a:p>
          <a:p>
            <a:pPr lvl="0">
              <a:lnSpc>
                <a:spcPts val="1610"/>
              </a:lnSpc>
              <a:spcBef>
                <a:spcPts val="6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Ситуация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:</a:t>
            </a:r>
            <a:r>
              <a:rPr lang="ru-RU" sz="2800" spc="-4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Представьте,</a:t>
            </a:r>
            <a:r>
              <a:rPr lang="ru-RU" sz="2800" spc="-3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что</a:t>
            </a:r>
            <a:r>
              <a:rPr lang="ru-RU" sz="2800" spc="-2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вы</a:t>
            </a:r>
            <a:r>
              <a:rPr lang="ru-RU" sz="2800" spc="-2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–</a:t>
            </a:r>
            <a:r>
              <a:rPr lang="ru-RU" sz="2800" spc="-2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ученики</a:t>
            </a:r>
            <a:r>
              <a:rPr lang="ru-RU" sz="2800" spc="-2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2800" spc="-2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>
              <a:lnSpc>
                <a:spcPts val="1610"/>
              </a:lnSpc>
              <a:spcBef>
                <a:spcPts val="60"/>
              </a:spcBef>
            </a:pPr>
            <a:endParaRPr lang="ru-RU" sz="2800" spc="-2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>
              <a:lnSpc>
                <a:spcPts val="1610"/>
              </a:lnSpc>
              <a:spcBef>
                <a:spcPts val="60"/>
              </a:spcBef>
            </a:pP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старших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классов</a:t>
            </a:r>
            <a:r>
              <a:rPr lang="ru-RU" sz="2800" spc="-10" dirty="0" smtClean="0">
                <a:solidFill>
                  <a:srgbClr val="002060"/>
                </a:solidFill>
                <a:latin typeface="Times New Roman"/>
                <a:ea typeface="Times New Roman"/>
              </a:rPr>
              <a:t>!</a:t>
            </a:r>
            <a:endParaRPr lang="ru-RU" sz="28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/>
            <a:endParaRPr lang="ru-RU" sz="28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Учитель</a:t>
            </a:r>
            <a:r>
              <a:rPr lang="ru-RU" sz="2800" spc="385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предложила</a:t>
            </a:r>
            <a:r>
              <a:rPr lang="ru-RU" sz="2800" spc="39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Вам</a:t>
            </a:r>
            <a:r>
              <a:rPr lang="ru-RU" sz="2800" spc="39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прочитать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статью</a:t>
            </a:r>
            <a:r>
              <a:rPr lang="ru-RU" sz="2800" spc="38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из</a:t>
            </a:r>
            <a:r>
              <a:rPr lang="ru-RU" sz="2800" spc="39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любимой</a:t>
            </a:r>
            <a:r>
              <a:rPr lang="ru-RU" sz="2800" spc="39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газеты,</a:t>
            </a:r>
            <a:r>
              <a:rPr lang="ru-RU" sz="2800" spc="39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а</a:t>
            </a:r>
            <a:r>
              <a:rPr lang="ru-RU" sz="2800" spc="39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затем создать стенгазету для стенда в рекреации начальной школы.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8160" marR="342900" algn="ctr"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Кейс</a:t>
            </a:r>
            <a:r>
              <a:rPr lang="ru-RU" sz="2800" b="1" spc="-3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№</a:t>
            </a:r>
            <a:r>
              <a:rPr lang="ru-RU" sz="2800" b="1" spc="-2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3.</a:t>
            </a:r>
            <a:r>
              <a:rPr lang="ru-RU" sz="2800" b="1" spc="-2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Математическая</a:t>
            </a:r>
            <a:r>
              <a:rPr lang="ru-RU" sz="2800" b="1" spc="-2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spc="-10" dirty="0">
                <a:solidFill>
                  <a:srgbClr val="C00000"/>
                </a:solidFill>
                <a:latin typeface="Times New Roman"/>
                <a:ea typeface="Times New Roman"/>
              </a:rPr>
              <a:t>грамотность</a:t>
            </a:r>
            <a:endParaRPr lang="ru-RU" sz="2800" b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500306"/>
            <a:ext cx="7128792" cy="1384995"/>
          </a:xfrm>
          <a:prstGeom prst="rect">
            <a:avLst/>
          </a:prstGeom>
          <a:noFill/>
          <a:ln w="666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Ситуация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: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Вы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сегодня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–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команда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шеф-повара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в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ресторане,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который поручил вам составить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здоровое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меню на 1 день.</a:t>
            </a:r>
            <a:endParaRPr lang="ru-RU" sz="28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28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3275" y="476672"/>
            <a:ext cx="6470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8160" marR="342900" algn="ctr">
              <a:spcBef>
                <a:spcPts val="5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Кейс</a:t>
            </a:r>
            <a:r>
              <a:rPr lang="ru-RU" sz="2800" b="1" spc="-1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№</a:t>
            </a:r>
            <a:r>
              <a:rPr lang="ru-RU" sz="2800" b="1" spc="-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4.</a:t>
            </a:r>
            <a:r>
              <a:rPr lang="ru-RU" sz="2800" b="1" spc="-1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Креативное</a:t>
            </a:r>
            <a:r>
              <a:rPr lang="ru-RU" sz="2800" b="1" spc="-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spc="-10" dirty="0">
                <a:solidFill>
                  <a:srgbClr val="C00000"/>
                </a:solidFill>
                <a:latin typeface="Times New Roman"/>
                <a:ea typeface="Times New Roman"/>
              </a:rPr>
              <a:t>мышление</a:t>
            </a:r>
            <a:endParaRPr lang="ru-RU" sz="2800" b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Textbox 50"/>
          <p:cNvSpPr txBox="1">
            <a:spLocks/>
          </p:cNvSpPr>
          <p:nvPr/>
        </p:nvSpPr>
        <p:spPr>
          <a:xfrm>
            <a:off x="1315313" y="1268760"/>
            <a:ext cx="7236951" cy="1728192"/>
          </a:xfrm>
          <a:prstGeom prst="rect">
            <a:avLst/>
          </a:prstGeom>
          <a:solidFill>
            <a:srgbClr val="FFFFCC"/>
          </a:solidFill>
          <a:ln w="6096">
            <a:solidFill>
              <a:srgbClr val="000000"/>
            </a:solidFill>
            <a:prstDash val="solid"/>
          </a:ln>
        </p:spPr>
        <p:txBody>
          <a:bodyPr wrap="square" lIns="0" tIns="0" rIns="0" bIns="0" rtlCol="0">
            <a:noAutofit/>
          </a:bodyPr>
          <a:lstStyle/>
          <a:p>
            <a:pPr marL="67945" marR="69850" indent="448945" algn="just">
              <a:spcBef>
                <a:spcPts val="6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Креативное мышление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– это способность создавать или иным образом воплощать в жизнь что-то новое, будь то решение проблемы, метод, устройство, художественные объект или форму.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3" y="3451845"/>
            <a:ext cx="8001650" cy="523220"/>
          </a:xfrm>
          <a:prstGeom prst="rect">
            <a:avLst/>
          </a:prstGeom>
          <a:ln w="666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7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Ситуация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:</a:t>
            </a:r>
            <a:r>
              <a:rPr lang="ru-RU" sz="2800" spc="-3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Можно</a:t>
            </a:r>
            <a:r>
              <a:rPr lang="ru-RU" sz="2800" spc="-3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ли</a:t>
            </a:r>
            <a:r>
              <a:rPr lang="ru-RU" sz="2800" spc="-25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соединить </a:t>
            </a:r>
            <a:r>
              <a:rPr lang="ru-RU" sz="2800" spc="-10" dirty="0" err="1" smtClean="0">
                <a:solidFill>
                  <a:srgbClr val="002060"/>
                </a:solidFill>
                <a:latin typeface="Times New Roman"/>
                <a:ea typeface="Times New Roman"/>
              </a:rPr>
              <a:t>несоединяемое</a:t>
            </a:r>
            <a:r>
              <a:rPr lang="ru-RU" sz="2800" spc="-10" dirty="0" smtClean="0">
                <a:solidFill>
                  <a:srgbClr val="002060"/>
                </a:solidFill>
                <a:latin typeface="Times New Roman"/>
                <a:ea typeface="Times New Roman"/>
              </a:rPr>
              <a:t>! </a:t>
            </a:r>
            <a:endParaRPr lang="ru-RU" sz="28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933788" y="2996952"/>
            <a:ext cx="0" cy="454893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928663" y="4367236"/>
            <a:ext cx="8001650" cy="933589"/>
          </a:xfrm>
          <a:prstGeom prst="rect">
            <a:avLst/>
          </a:prstGeom>
          <a:ln w="635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67945" algn="ctr">
              <a:lnSpc>
                <a:spcPts val="1610"/>
              </a:lnSpc>
              <a:spcBef>
                <a:spcPts val="10"/>
              </a:spcBef>
              <a:spcAft>
                <a:spcPts val="0"/>
              </a:spcAft>
            </a:pPr>
            <a:endParaRPr lang="ru-RU" sz="2800" spc="-10" dirty="0" smtClean="0">
              <a:latin typeface="Times New Roman"/>
              <a:ea typeface="Times New Roman"/>
            </a:endParaRPr>
          </a:p>
          <a:p>
            <a:pPr marL="67945" algn="ctr">
              <a:lnSpc>
                <a:spcPts val="1610"/>
              </a:lnSpc>
              <a:spcBef>
                <a:spcPts val="10"/>
              </a:spcBef>
              <a:spcAft>
                <a:spcPts val="0"/>
              </a:spcAft>
            </a:pPr>
            <a:r>
              <a:rPr lang="ru-RU" sz="2800" spc="-10" dirty="0" smtClean="0">
                <a:latin typeface="Times New Roman"/>
                <a:ea typeface="Times New Roman"/>
              </a:rPr>
              <a:t>Огурец</a:t>
            </a:r>
            <a:r>
              <a:rPr lang="ru-RU" sz="2800" dirty="0" smtClean="0">
                <a:latin typeface="Times New Roman"/>
                <a:ea typeface="Times New Roman"/>
              </a:rPr>
              <a:t> и </a:t>
            </a:r>
            <a:r>
              <a:rPr lang="ru-RU" sz="2800" spc="-20" dirty="0" smtClean="0">
                <a:latin typeface="Times New Roman"/>
                <a:ea typeface="Times New Roman"/>
              </a:rPr>
              <a:t>джем</a:t>
            </a:r>
            <a:r>
              <a:rPr lang="ru-RU" sz="2800" spc="-20" dirty="0">
                <a:latin typeface="Times New Roman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  <a:p>
            <a:pPr marL="517525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Получаем</a:t>
            </a:r>
            <a:r>
              <a:rPr lang="ru-RU" sz="2800" spc="-20" dirty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–</a:t>
            </a:r>
            <a:r>
              <a:rPr lang="ru-RU" sz="2800" spc="-20" dirty="0">
                <a:latin typeface="Times New Roman"/>
                <a:ea typeface="Times New Roman"/>
              </a:rPr>
              <a:t> </a:t>
            </a:r>
            <a:r>
              <a:rPr lang="ru-RU" sz="2800" i="1" dirty="0">
                <a:latin typeface="Times New Roman"/>
                <a:ea typeface="Times New Roman"/>
              </a:rPr>
              <a:t>Огурец</a:t>
            </a:r>
            <a:r>
              <a:rPr lang="ru-RU" sz="2800" i="1" spc="-30" dirty="0">
                <a:latin typeface="Times New Roman"/>
                <a:ea typeface="Times New Roman"/>
              </a:rPr>
              <a:t> </a:t>
            </a:r>
            <a:r>
              <a:rPr lang="ru-RU" sz="2800" i="1" dirty="0">
                <a:latin typeface="Times New Roman"/>
                <a:ea typeface="Times New Roman"/>
              </a:rPr>
              <a:t>оказался</a:t>
            </a:r>
            <a:r>
              <a:rPr lang="ru-RU" sz="2800" i="1" spc="-25" dirty="0">
                <a:latin typeface="Times New Roman"/>
                <a:ea typeface="Times New Roman"/>
              </a:rPr>
              <a:t> </a:t>
            </a:r>
            <a:r>
              <a:rPr lang="ru-RU" sz="2800" i="1" dirty="0">
                <a:latin typeface="Times New Roman"/>
                <a:ea typeface="Times New Roman"/>
              </a:rPr>
              <a:t>вкуснее,</a:t>
            </a:r>
            <a:r>
              <a:rPr lang="ru-RU" sz="2800" i="1" spc="-25" dirty="0">
                <a:latin typeface="Times New Roman"/>
                <a:ea typeface="Times New Roman"/>
              </a:rPr>
              <a:t> </a:t>
            </a:r>
            <a:r>
              <a:rPr lang="ru-RU" sz="2800" i="1" dirty="0">
                <a:latin typeface="Times New Roman"/>
                <a:ea typeface="Times New Roman"/>
              </a:rPr>
              <a:t>чем</a:t>
            </a:r>
            <a:r>
              <a:rPr lang="ru-RU" sz="2800" i="1" spc="-15" dirty="0">
                <a:latin typeface="Times New Roman"/>
                <a:ea typeface="Times New Roman"/>
              </a:rPr>
              <a:t> </a:t>
            </a:r>
            <a:r>
              <a:rPr lang="ru-RU" sz="2800" i="1" spc="-10" dirty="0">
                <a:latin typeface="Times New Roman"/>
                <a:ea typeface="Times New Roman"/>
              </a:rPr>
              <a:t>джем.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127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85984" y="142852"/>
            <a:ext cx="464347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Кейс№6</a:t>
            </a:r>
            <a:endParaRPr kumimoji="0" lang="ru-RU" sz="7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Глобальные компетенции</a:t>
            </a:r>
            <a:endParaRPr kumimoji="0" lang="ru-RU" sz="6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" name="docshape58"/>
          <p:cNvSpPr txBox="1">
            <a:spLocks noChangeArrowheads="1"/>
          </p:cNvSpPr>
          <p:nvPr/>
        </p:nvSpPr>
        <p:spPr bwMode="auto">
          <a:xfrm>
            <a:off x="571472" y="1214422"/>
            <a:ext cx="8215370" cy="1500198"/>
          </a:xfrm>
          <a:prstGeom prst="rect">
            <a:avLst/>
          </a:prstGeom>
          <a:solidFill>
            <a:srgbClr val="FFFFCC"/>
          </a:solidFill>
          <a:ln w="6097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Глобальные компетенции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– это не конкретные навыки, а сочетание знаний, умений, взглядов, отношений и ценностей, успешно применяемых при личном или виртуальном взаимодействии с людьми, которые принадлежат к другой культурной среде, и при участии отдельных лиц в решении глобальных проблем.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00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docshape59"/>
          <p:cNvSpPr txBox="1">
            <a:spLocks noChangeArrowheads="1"/>
          </p:cNvSpPr>
          <p:nvPr/>
        </p:nvSpPr>
        <p:spPr bwMode="auto">
          <a:xfrm>
            <a:off x="642910" y="3071810"/>
            <a:ext cx="8143932" cy="1785950"/>
          </a:xfrm>
          <a:prstGeom prst="rect">
            <a:avLst/>
          </a:prstGeom>
          <a:solidFill>
            <a:srgbClr val="D5E2BB"/>
          </a:solidFill>
          <a:ln w="6097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169863" lvl="0" indent="0" algn="just" defTabSz="914400" rtl="0" eaLnBrk="1" fontAlgn="base" latinLnBrk="0" hangingPunct="1">
              <a:lnSpc>
                <a:spcPct val="100000"/>
              </a:lnSpc>
              <a:spcBef>
                <a:spcPts val="5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Ситуация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: Представьте, что вы врачи – диетологи, которым необходимо создать в магазин продуктов плакат с лозунгом «Правильное питание – полезная привычка!».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359074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8160" marR="342900" algn="ctr">
              <a:spcBef>
                <a:spcPts val="1605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Кейс</a:t>
            </a:r>
            <a:r>
              <a:rPr lang="ru-RU" sz="2800" b="1" spc="-2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№</a:t>
            </a:r>
            <a:r>
              <a:rPr lang="ru-RU" sz="2800" b="1" spc="-1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5.</a:t>
            </a:r>
            <a:r>
              <a:rPr lang="ru-RU" sz="2800" b="1" spc="-2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Финансовая</a:t>
            </a:r>
            <a:r>
              <a:rPr lang="ru-RU" sz="2800" b="1" spc="-15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spc="-10" dirty="0">
                <a:solidFill>
                  <a:srgbClr val="C00000"/>
                </a:solidFill>
                <a:latin typeface="Times New Roman"/>
                <a:ea typeface="Times New Roman"/>
              </a:rPr>
              <a:t>грамотность</a:t>
            </a:r>
            <a:endParaRPr lang="ru-RU" sz="2800" b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9946" y="1124744"/>
            <a:ext cx="7279706" cy="1384995"/>
          </a:xfrm>
          <a:prstGeom prst="rect">
            <a:avLst/>
          </a:prstGeom>
          <a:ln w="635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Ситуация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: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Представьте,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что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Вы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пошли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в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магазин,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где</a:t>
            </a:r>
            <a:r>
              <a:rPr lang="ru-RU" sz="2800" spc="2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необходимо</a:t>
            </a:r>
            <a:r>
              <a:rPr lang="ru-RU" sz="2800" spc="4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собрать две корзины с продуктами.</a:t>
            </a:r>
            <a:endParaRPr lang="ru-RU" sz="28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4118" y="4005064"/>
            <a:ext cx="7499820" cy="2677656"/>
          </a:xfrm>
          <a:prstGeom prst="rect">
            <a:avLst/>
          </a:prstGeom>
          <a:ln w="635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67945" marR="66040" indent="448945" algn="just">
              <a:spcBef>
                <a:spcPts val="15"/>
              </a:spcBef>
              <a:spcAft>
                <a:spcPts val="0"/>
              </a:spcAft>
            </a:pPr>
            <a:r>
              <a:rPr lang="ru-RU" sz="2800" dirty="0">
                <a:solidFill>
                  <a:schemeClr val="accent2"/>
                </a:solidFill>
                <a:latin typeface="Times New Roman"/>
                <a:ea typeface="Times New Roman"/>
              </a:rPr>
              <a:t>При помощи данных заданий решается задача, связанная с жизненным опытом учеников класса – распределить продукты, рассчитать стоимость, сравнить. А также следует прийти к выводу, что питаться правильно еще и </a:t>
            </a:r>
            <a:r>
              <a:rPr lang="ru-RU" sz="2800" spc="-10" dirty="0">
                <a:solidFill>
                  <a:schemeClr val="accent2"/>
                </a:solidFill>
                <a:latin typeface="Times New Roman"/>
                <a:ea typeface="Times New Roman"/>
              </a:rPr>
              <a:t>выгоднее.</a:t>
            </a:r>
            <a:endParaRPr lang="ru-RU" sz="2800" dirty="0">
              <a:solidFill>
                <a:schemeClr val="accent2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285992"/>
            <a:ext cx="2571768" cy="182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2357430"/>
            <a:ext cx="1963055" cy="1744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entity_search/5542822/984855366/S600xU_2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785794"/>
            <a:ext cx="4068676" cy="30487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25604" y="281876"/>
            <a:ext cx="44183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Функционально грамотный человек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–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жизненных задач в различных сферах человеческой деятельности, общения и социальных отношений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».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303455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Алексей Алексеевич Леонтьев,</a:t>
            </a:r>
            <a:r>
              <a:rPr lang="ru-RU" sz="2000" b="1" spc="-15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советский 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</a:rPr>
              <a:t>и </a:t>
            </a:r>
            <a:r>
              <a:rPr lang="ru-RU" sz="20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российский лингвист, психолог, доктор 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</a:rPr>
              <a:t>психологических и филологических </a:t>
            </a:r>
            <a:r>
              <a:rPr lang="ru-RU" sz="20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наук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942"/>
            <a:ext cx="9144000" cy="681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85728"/>
            <a:ext cx="7181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latin typeface="Century Schoolbook" pitchFamily="18" charset="0"/>
                <a:cs typeface="Times New Roman" panose="02020603050405020304" pitchFamily="18" charset="0"/>
              </a:rPr>
              <a:t>Актуальность данной темы: </a:t>
            </a:r>
            <a:endParaRPr lang="ru-RU" sz="3600" b="1" dirty="0">
              <a:solidFill>
                <a:srgbClr val="C0504D">
                  <a:lumMod val="75000"/>
                </a:srgbClr>
              </a:solidFill>
              <a:latin typeface="Century Schoolbook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072074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70C0"/>
                </a:solidFill>
                <a:latin typeface="Century Schoolbook" pitchFamily="18" charset="0"/>
                <a:cs typeface="Times New Roman" panose="02020603050405020304" pitchFamily="18" charset="0"/>
              </a:rPr>
              <a:t>Функциональная грамотность является ключевой основой </a:t>
            </a:r>
            <a:r>
              <a:rPr lang="ru-RU" sz="3200" b="1" dirty="0" smtClean="0">
                <a:solidFill>
                  <a:srgbClr val="0070C0"/>
                </a:solidFill>
                <a:latin typeface="Century Schoolbook" pitchFamily="18" charset="0"/>
                <a:cs typeface="Times New Roman" panose="02020603050405020304" pitchFamily="18" charset="0"/>
              </a:rPr>
              <a:t>формирования УУД</a:t>
            </a:r>
            <a:r>
              <a:rPr lang="ru-RU" sz="3200" b="1" dirty="0">
                <a:solidFill>
                  <a:srgbClr val="0070C0"/>
                </a:solidFill>
                <a:latin typeface="Century Schoolbook" pitchFamily="18" charset="0"/>
                <a:cs typeface="Times New Roman" panose="02020603050405020304" pitchFamily="18" charset="0"/>
              </a:rPr>
              <a:t>, </a:t>
            </a:r>
            <a:endParaRPr lang="ru-RU" sz="3200" b="1" dirty="0" smtClean="0">
              <a:solidFill>
                <a:srgbClr val="0070C0"/>
              </a:solidFill>
              <a:latin typeface="Century Schoolbook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idea-work-with-gear-concept-business-creative-illustration-man-and-woman-design-success-innovation-team-office-project-development-banner-partnership-imagination-cooperation-network-process-vector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l="19531" t="15282" r="16406" b="12505"/>
          <a:stretch>
            <a:fillRect/>
          </a:stretch>
        </p:blipFill>
        <p:spPr>
          <a:xfrm>
            <a:off x="1357290" y="928670"/>
            <a:ext cx="6759134" cy="428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877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unnam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7" r="3125"/>
          <a:stretch>
            <a:fillRect/>
          </a:stretch>
        </p:blipFill>
        <p:spPr>
          <a:xfrm>
            <a:off x="2285984" y="2714620"/>
            <a:ext cx="4816713" cy="41433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1071546"/>
            <a:ext cx="82153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entury Schoolbook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3200" b="1" dirty="0">
                <a:solidFill>
                  <a:srgbClr val="0070C0"/>
                </a:solidFill>
                <a:latin typeface="Century Schoolbook" pitchFamily="18" charset="0"/>
                <a:cs typeface="Times New Roman" panose="02020603050405020304" pitchFamily="18" charset="0"/>
              </a:rPr>
              <a:t>с </a:t>
            </a:r>
            <a:r>
              <a:rPr lang="ru-RU" sz="3200" b="1" dirty="0" smtClean="0">
                <a:solidFill>
                  <a:srgbClr val="0070C0"/>
                </a:solidFill>
                <a:latin typeface="Century Schoolbook" pitchFamily="18" charset="0"/>
                <a:cs typeface="Times New Roman" panose="02020603050405020304" pitchFamily="18" charset="0"/>
              </a:rPr>
              <a:t>приемами работы, способствующие развитию функциональной грамотности учащихся начальной школы.</a:t>
            </a:r>
            <a:endParaRPr lang="ru-RU" sz="3200" b="1" u="sng" dirty="0">
              <a:solidFill>
                <a:srgbClr val="0070C0"/>
              </a:solidFill>
              <a:latin typeface="Century Schoolbook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357166"/>
            <a:ext cx="54726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  <a:cs typeface="Times New Roman" panose="02020603050405020304" pitchFamily="18" charset="0"/>
              </a:rPr>
              <a:t>Цель: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0318_or.jpg"/>
          <p:cNvPicPr>
            <a:picLocks noChangeAspect="1"/>
          </p:cNvPicPr>
          <p:nvPr/>
        </p:nvPicPr>
        <p:blipFill>
          <a:blip r:embed="rId2"/>
          <a:srcRect l="3916" r="366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3714752"/>
            <a:ext cx="77153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Schoolbook" pitchFamily="18" charset="0"/>
                <a:ea typeface="Calibri" pitchFamily="34" charset="0"/>
                <a:cs typeface="Arial" pitchFamily="34" charset="0"/>
              </a:rPr>
              <a:t>ФУНКЦИОНАЛЬНАЯ ГРАМОТНОСТЬ-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entury Schoolbook" pitchFamily="18" charset="0"/>
                <a:ea typeface="Calibri" pitchFamily="34" charset="0"/>
                <a:cs typeface="Arial" pitchFamily="34" charset="0"/>
              </a:rPr>
              <a:t>способность человека вступать в отношения с внешней средой и максимально быстро адаптироваться и функционировать в ней</a:t>
            </a:r>
            <a:r>
              <a:rPr kumimoji="0" lang="ru-RU" altLang="zh-CN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altLang="zh-CN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mailservice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281" t="4261"/>
          <a:stretch>
            <a:fillRect/>
          </a:stretch>
        </p:blipFill>
        <p:spPr>
          <a:xfrm>
            <a:off x="2000232" y="357166"/>
            <a:ext cx="5643570" cy="32099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qCvy9wS_vQ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7793F7"/>
              </a:clrFrom>
              <a:clrTo>
                <a:srgbClr val="7793F7">
                  <a:alpha val="0"/>
                </a:srgbClr>
              </a:clrTo>
            </a:clrChange>
          </a:blip>
          <a:srcRect l="22656" r="22656" b="3468"/>
          <a:stretch>
            <a:fillRect/>
          </a:stretch>
        </p:blipFill>
        <p:spPr>
          <a:xfrm>
            <a:off x="2285984" y="857232"/>
            <a:ext cx="5000660" cy="47424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488" y="214290"/>
            <a:ext cx="34964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entury Schoolbook" pitchFamily="18" charset="0"/>
              </a:rPr>
              <a:t>ИЗУЧАТЬ</a:t>
            </a:r>
            <a:endParaRPr lang="ru-RU" sz="48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-444230" y="2087248"/>
            <a:ext cx="356802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ИСКАТЬ</a:t>
            </a:r>
            <a:endParaRPr lang="ru-RU" sz="6600" b="1" i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143512"/>
            <a:ext cx="22524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ДУМАТЬ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6121190" y="2665628"/>
            <a:ext cx="3977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СОТРУДНИЧАТЬ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6000768"/>
            <a:ext cx="5272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ПРИНИМАТЬСЯ ЗА ДЕЛО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88" name="Rectangle 7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09370" tIns="450708" rIns="449121" bIns="7617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4" name="Рисунок 73" descr="2025-10-14_01-28-00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187" t="9722" r="7812" b="26389"/>
          <a:stretch>
            <a:fillRect/>
          </a:stretch>
        </p:blipFill>
        <p:spPr>
          <a:xfrm>
            <a:off x="285720" y="142852"/>
            <a:ext cx="8498016" cy="4071966"/>
          </a:xfrm>
          <a:prstGeom prst="rect">
            <a:avLst/>
          </a:prstGeom>
        </p:spPr>
      </p:pic>
      <p:pic>
        <p:nvPicPr>
          <p:cNvPr id="75" name="Рисунок 74" descr="funcin-de-recursos-h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794" y="4031340"/>
            <a:ext cx="5429256" cy="28266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357166"/>
          <a:ext cx="835824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142852"/>
            <a:ext cx="65934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C0504D">
                    <a:lumMod val="75000"/>
                  </a:srgbClr>
                </a:solidFill>
                <a:latin typeface="Century Schoolbook" pitchFamily="18" charset="0"/>
                <a:cs typeface="Times New Roman" panose="02020603050405020304" pitchFamily="18" charset="0"/>
              </a:rPr>
              <a:t>Практическая часть: </a:t>
            </a:r>
            <a:endParaRPr lang="ru-RU" sz="4400" b="1" dirty="0">
              <a:solidFill>
                <a:srgbClr val="C0504D">
                  <a:lumMod val="75000"/>
                </a:srgbClr>
              </a:solidFill>
              <a:latin typeface="Century Schoolbook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8368843" cy="5357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325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2701</TotalTime>
  <Words>441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lidij_sergeevna</cp:lastModifiedBy>
  <cp:revision>71</cp:revision>
  <dcterms:created xsi:type="dcterms:W3CDTF">2020-01-27T16:57:39Z</dcterms:created>
  <dcterms:modified xsi:type="dcterms:W3CDTF">2025-10-13T20:53:42Z</dcterms:modified>
</cp:coreProperties>
</file>